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3A12C"/>
    <a:srgbClr val="1B0C26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3E019-522F-463D-BBD8-59FE76B634EF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FFDFC-F985-4D47-B781-43019E6D0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FFDFC-F985-4D47-B781-43019E6D082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FFDFC-F985-4D47-B781-43019E6D082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5A65-E04D-4EAA-8463-AD428B7F324C}" type="datetimeFigureOut">
              <a:rPr lang="en-US" smtClean="0"/>
              <a:pPr/>
              <a:t>10/15/2013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3524-75DC-4657-A673-ABB5FBA036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360045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Anik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Niraj</a:t>
            </a:r>
            <a:r>
              <a:rPr lang="en-GB" dirty="0" smtClean="0">
                <a:solidFill>
                  <a:schemeClr val="bg1"/>
                </a:solidFill>
              </a:rPr>
              <a:t> Desai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Roll No : 184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Forest Ecosystem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GB" dirty="0" smtClean="0">
                <a:solidFill>
                  <a:srgbClr val="FFFF00"/>
                </a:solidFill>
              </a:rPr>
              <a:t>Forest ecosystems are dominated by trees that can mature to at least 2 metres in height and provide a canopy of at least 20% cover, together with all the native wildlife, including birds, </a:t>
            </a:r>
            <a:r>
              <a:rPr lang="en-GB" dirty="0" smtClean="0">
                <a:solidFill>
                  <a:srgbClr val="FFFF00"/>
                </a:solidFill>
              </a:rPr>
              <a:t>mammals, insects</a:t>
            </a:r>
            <a:r>
              <a:rPr lang="en-GB" dirty="0" smtClean="0">
                <a:solidFill>
                  <a:srgbClr val="FFFF00"/>
                </a:solidFill>
              </a:rPr>
              <a:t>, plants, as well as 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fungi, micro-organisms and non-living things such as water, soil and air interacting within the same area. 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Role Of Organisms In Forest Ecosystem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 community of organisms living in a forest ecosystem depend on each other through a complex series of interacting relationships called food webs.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These complex food webs are dependent on simpler food chains. 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Both food webs and food chains are characterised by the transfer of energy originating from the sun.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24" y="785794"/>
            <a:ext cx="4800576" cy="4525963"/>
          </a:xfrm>
        </p:spPr>
        <p:txBody>
          <a:bodyPr>
            <a:normAutofit fontScale="92500"/>
          </a:bodyPr>
          <a:lstStyle/>
          <a:p>
            <a:pPr>
              <a:buBlip>
                <a:blip r:embed="rId4"/>
              </a:buBlip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Blip>
                <a:blip r:embed="rId4"/>
              </a:buBlip>
            </a:pPr>
            <a:r>
              <a:rPr lang="en-GB" dirty="0" smtClean="0">
                <a:solidFill>
                  <a:srgbClr val="0000FF"/>
                </a:solidFill>
              </a:rPr>
              <a:t>In a food chain, the transfer if energy begins with the producer and ends with the highest order consumer, as follows: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</a:rPr>
              <a:t>     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</a:rPr>
              <a:t>       </a:t>
            </a:r>
            <a:r>
              <a:rPr lang="en-GB" dirty="0" smtClean="0">
                <a:solidFill>
                  <a:srgbClr val="0000FF"/>
                </a:solidFill>
              </a:rPr>
              <a:t>plant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→ insect → </a:t>
            </a:r>
            <a:r>
              <a:rPr lang="en-GB" dirty="0" smtClean="0">
                <a:solidFill>
                  <a:srgbClr val="0000FF"/>
                </a:solidFill>
              </a:rPr>
              <a:t>frog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→ </a:t>
            </a:r>
            <a:r>
              <a:rPr lang="en-GB" dirty="0" smtClean="0">
                <a:solidFill>
                  <a:srgbClr val="0000FF"/>
                </a:solidFill>
              </a:rPr>
              <a:t>snake</a:t>
            </a:r>
            <a:r>
              <a:rPr lang="en-GB" dirty="0" smtClean="0">
                <a:solidFill>
                  <a:srgbClr val="0000FF"/>
                </a:solidFill>
              </a:rPr>
              <a:t>→ </a:t>
            </a:r>
            <a:r>
              <a:rPr lang="en-GB" dirty="0" smtClean="0">
                <a:solidFill>
                  <a:srgbClr val="0000FF"/>
                </a:solidFill>
              </a:rPr>
              <a:t>owl </a:t>
            </a:r>
            <a:endParaRPr lang="en-GB" dirty="0" smtClean="0">
              <a:solidFill>
                <a:srgbClr val="0000FF"/>
              </a:solidFill>
            </a:endParaRPr>
          </a:p>
          <a:p>
            <a:pPr>
              <a:buBlip>
                <a:blip r:embed="rId4"/>
              </a:buBlip>
            </a:pPr>
            <a:endParaRPr lang="en-GB" dirty="0" smtClean="0">
              <a:solidFill>
                <a:srgbClr val="7030A0"/>
              </a:solidFill>
            </a:endParaRPr>
          </a:p>
          <a:p>
            <a:pPr>
              <a:buBlip>
                <a:blip r:embed="rId4"/>
              </a:buBlip>
            </a:pPr>
            <a:endParaRPr lang="en-GB" dirty="0" smtClean="0">
              <a:solidFill>
                <a:srgbClr val="7030A0"/>
              </a:solidFill>
            </a:endParaRPr>
          </a:p>
          <a:p>
            <a:pPr>
              <a:buBlip>
                <a:blip r:embed="rId4"/>
              </a:buBlip>
            </a:pPr>
            <a:endParaRPr lang="en-GB" dirty="0" smtClean="0">
              <a:solidFill>
                <a:srgbClr val="7030A0"/>
              </a:solidFill>
            </a:endParaRPr>
          </a:p>
        </p:txBody>
      </p:sp>
      <p:pic>
        <p:nvPicPr>
          <p:cNvPr id="1028" name="Picture 4" descr="C:\Documents and Settings\anik\Desktop\forest ecosystem\3Food Chai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28736"/>
            <a:ext cx="449241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Role Of Forest Ecosystem in Sustainability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857892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3"/>
              </a:buBlip>
            </a:pPr>
            <a:r>
              <a:rPr lang="en-GB" dirty="0" smtClean="0">
                <a:solidFill>
                  <a:schemeClr val="bg1"/>
                </a:solidFill>
              </a:rPr>
              <a:t>Forest ecosystems play a crucial role in sustainability through the efficient capture and conversion of energy from the sun and its storage into plant material. </a:t>
            </a: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chemeClr val="bg1"/>
                </a:solidFill>
              </a:rPr>
              <a:t>This plant material provides food, energy and fibre for other organisms, including humans that rely on timber and non-timber forest products in their everyday lives.</a:t>
            </a: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chemeClr val="bg1"/>
                </a:solidFill>
              </a:rPr>
              <a:t> However, forests must be managed properly to support the sustainable long term capture and supply function. </a:t>
            </a:r>
          </a:p>
          <a:p>
            <a:pPr>
              <a:buBlip>
                <a:blip r:embed="rId3"/>
              </a:buBlip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3A12C"/>
                </a:solidFill>
              </a:rPr>
              <a:t>Impact Of Human Activities &amp; Natural Forces On The Forest Of India</a:t>
            </a:r>
            <a:endParaRPr lang="en-GB" dirty="0">
              <a:solidFill>
                <a:srgbClr val="03A12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Clearing and burning of the forests for </a:t>
            </a:r>
            <a:r>
              <a:rPr lang="en-US" dirty="0" err="1" smtClean="0">
                <a:solidFill>
                  <a:schemeClr val="bg1"/>
                </a:solidFill>
              </a:rPr>
              <a:t>agriculture,cattle</a:t>
            </a:r>
            <a:r>
              <a:rPr lang="en-US" dirty="0" smtClean="0">
                <a:solidFill>
                  <a:schemeClr val="bg1"/>
                </a:solidFill>
              </a:rPr>
              <a:t> rearing and timber extraction.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Clear cutting and conversion of forest land in hilly areas for </a:t>
            </a:r>
            <a:r>
              <a:rPr lang="en-US" dirty="0" err="1" smtClean="0">
                <a:solidFill>
                  <a:schemeClr val="bg1"/>
                </a:solidFill>
              </a:rPr>
              <a:t>agriculture,plantation</a:t>
            </a:r>
            <a:r>
              <a:rPr lang="en-US" dirty="0" smtClean="0">
                <a:solidFill>
                  <a:schemeClr val="bg1"/>
                </a:solidFill>
              </a:rPr>
              <a:t> and housing.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Forests affected by acid deposition originating from industries.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Pesticides spraying to control insects in forest plantation leads to poisoning all the way up the food chain and unintended loss of species.</a:t>
            </a:r>
          </a:p>
          <a:p>
            <a:pPr>
              <a:buBlip>
                <a:blip r:embed="rId3"/>
              </a:buBlip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43602"/>
          </a:xfrm>
        </p:spPr>
        <p:txBody>
          <a:bodyPr/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Dams build in forest areas for hydropower and water drown huge areas ,destroying species and depriving people of their land.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In wilderness areas like the Arctic ,oil exploration and military activities disrupt the ecosystem ,contaminating areas and lead to decline of species.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</a:rPr>
              <a:t>The harvesting of old growth forests destroys crucial habitat for endangered species.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2714644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Thank You</a:t>
            </a:r>
            <a:endParaRPr lang="en-GB" sz="9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380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Anik Niraj Desai  Roll No : 184</vt:lpstr>
      <vt:lpstr>Forest Ecosystem</vt:lpstr>
      <vt:lpstr>Role Of Organisms In Forest Ecosystem</vt:lpstr>
      <vt:lpstr>Slide 4</vt:lpstr>
      <vt:lpstr>Role Of Forest Ecosystem in Sustainability</vt:lpstr>
      <vt:lpstr>Impact Of Human Activities &amp; Natural Forces On The Forest Of India</vt:lpstr>
      <vt:lpstr>Slide 7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 Anik Niraj  Roll No : 184</dc:title>
  <dc:creator>anik</dc:creator>
  <cp:lastModifiedBy>anik</cp:lastModifiedBy>
  <cp:revision>26</cp:revision>
  <dcterms:created xsi:type="dcterms:W3CDTF">2013-10-08T17:17:51Z</dcterms:created>
  <dcterms:modified xsi:type="dcterms:W3CDTF">2013-10-15T18:14:14Z</dcterms:modified>
</cp:coreProperties>
</file>